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527" r:id="rId2"/>
    <p:sldId id="528" r:id="rId3"/>
    <p:sldId id="329" r:id="rId4"/>
    <p:sldId id="331" r:id="rId5"/>
    <p:sldId id="529" r:id="rId6"/>
    <p:sldId id="536" r:id="rId7"/>
    <p:sldId id="537" r:id="rId8"/>
    <p:sldId id="538" r:id="rId9"/>
    <p:sldId id="539" r:id="rId10"/>
    <p:sldId id="540" r:id="rId11"/>
    <p:sldId id="541" r:id="rId12"/>
    <p:sldId id="542" r:id="rId13"/>
    <p:sldId id="544" r:id="rId14"/>
    <p:sldId id="545" r:id="rId15"/>
    <p:sldId id="530" r:id="rId16"/>
    <p:sldId id="531" r:id="rId17"/>
    <p:sldId id="532" r:id="rId18"/>
    <p:sldId id="543" r:id="rId19"/>
    <p:sldId id="26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74" autoAdjust="0"/>
    <p:restoredTop sz="90453" autoAdjust="0"/>
  </p:normalViewPr>
  <p:slideViewPr>
    <p:cSldViewPr snapToGrid="0">
      <p:cViewPr>
        <p:scale>
          <a:sx n="77" d="100"/>
          <a:sy n="77" d="100"/>
        </p:scale>
        <p:origin x="-1022" y="-11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-1771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FE836EB2-53FC-4944-B17E-7F46B3D342BB}" type="datetimeFigureOut">
              <a:rPr lang="ar-EG" smtClean="0"/>
              <a:t>24/12/1444</a:t>
            </a:fld>
            <a:endParaRPr lang="ar-E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ar-E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6449B1BD-16D2-410D-B2D6-B4734BACC781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545543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72BBC-E9E0-4A82-BE1F-BAA8327A4640}" type="slidenum">
              <a:rPr lang="ar-EG" smtClean="0"/>
              <a:t>2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763200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508C8-DC90-4147-A134-9D707F1B51F0}" type="slidenum">
              <a:rPr lang="ar-EG" smtClean="0"/>
              <a:t>3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555689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098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84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66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560150" y="365125"/>
            <a:ext cx="10928558" cy="6892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 anchor="t"/>
          <a:lstStyle>
            <a:lvl1pPr algn="ctr">
              <a:defRPr lang="en-US" sz="4000" b="1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1478"/>
            <a:ext cx="10515600" cy="4785485"/>
          </a:xfrm>
        </p:spPr>
        <p:txBody>
          <a:bodyPr/>
          <a:lstStyle>
            <a:lvl1pPr>
              <a:defRPr>
                <a:latin typeface="Century Gothic" panose="020B0502020202020204" pitchFamily="34" charset="0"/>
              </a:defRPr>
            </a:lvl1pPr>
            <a:lvl2pPr>
              <a:defRPr>
                <a:latin typeface="Century Gothic" panose="020B0502020202020204" pitchFamily="34" charset="0"/>
              </a:defRPr>
            </a:lvl2pPr>
            <a:lvl3pPr>
              <a:defRPr>
                <a:latin typeface="Century Gothic" panose="020B0502020202020204" pitchFamily="34" charset="0"/>
              </a:defRPr>
            </a:lvl3pPr>
            <a:lvl4pPr>
              <a:defRPr>
                <a:latin typeface="Century Gothic" panose="020B0502020202020204" pitchFamily="34" charset="0"/>
              </a:defRPr>
            </a:lvl4pPr>
            <a:lvl5pPr>
              <a:defRPr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0" y="6254929"/>
            <a:ext cx="12192000" cy="6030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02203" y="365125"/>
            <a:ext cx="3876299" cy="65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5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233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781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818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85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09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81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924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F2A95-C7FF-4F8F-B377-C4DC7475983F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879EE-7A3A-457A-A725-E11BC5828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32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b4free.net/phpMyAdmin/index.php?route=/&amp;route=%2F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827" y="-121395"/>
            <a:ext cx="12623655" cy="71007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1065" y="2238471"/>
            <a:ext cx="11217498" cy="2387600"/>
          </a:xfrm>
        </p:spPr>
        <p:txBody>
          <a:bodyPr anchor="ctr"/>
          <a:lstStyle/>
          <a:p>
            <a:r>
              <a:rPr lang="en-US" b="1" dirty="0" smtClean="0">
                <a:solidFill>
                  <a:schemeClr val="bg1"/>
                </a:solidFill>
              </a:rPr>
              <a:t>Graduation Project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 smtClean="0">
                <a:solidFill>
                  <a:schemeClr val="bg1"/>
                </a:solidFill>
              </a:rPr>
              <a:t>car object detection</a:t>
            </a:r>
            <a:endParaRPr lang="en-US" b="1" dirty="0">
              <a:solidFill>
                <a:schemeClr val="bg1"/>
              </a:solidFill>
              <a:latin typeface="Candara bold" panose="020E0702030303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686" y="844000"/>
            <a:ext cx="2144628" cy="12667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7577" y="5664506"/>
            <a:ext cx="12407155" cy="90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Web App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70992"/>
            <a:ext cx="10810361" cy="4604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963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Web App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210" y="1103243"/>
            <a:ext cx="10245613" cy="5049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205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Web App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502" y="1216519"/>
            <a:ext cx="9293087" cy="5135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276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Web App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861" y="1049003"/>
            <a:ext cx="10291478" cy="5172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7677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 smtClean="0"/>
              <a:t>Web App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394" y="1846095"/>
            <a:ext cx="10851598" cy="3245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4712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1478"/>
            <a:ext cx="11178209" cy="478548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3200" dirty="0" smtClean="0">
                <a:latin typeface="+mn-lt"/>
              </a:rPr>
              <a:t>Link to Database&gt;&gt;&gt;</a:t>
            </a:r>
          </a:p>
          <a:p>
            <a:pPr marL="0" indent="0" algn="l">
              <a:buNone/>
            </a:pPr>
            <a:r>
              <a:rPr lang="en-US" sz="3200" dirty="0">
                <a:latin typeface="+mn-lt"/>
                <a:hlinkClick r:id="rId2"/>
              </a:rPr>
              <a:t>https://</a:t>
            </a:r>
            <a:r>
              <a:rPr lang="en-US" sz="3200" dirty="0" smtClean="0">
                <a:latin typeface="+mn-lt"/>
                <a:hlinkClick r:id="rId2"/>
              </a:rPr>
              <a:t>www.db4free.net/phpMyAdmin/index.php?route</a:t>
            </a:r>
            <a:r>
              <a:rPr lang="en-US" sz="3200" dirty="0">
                <a:latin typeface="+mn-lt"/>
                <a:hlinkClick r:id="rId2"/>
              </a:rPr>
              <a:t>=/&amp;route=%</a:t>
            </a:r>
            <a:r>
              <a:rPr lang="en-US" sz="3200" dirty="0" smtClean="0">
                <a:latin typeface="+mn-lt"/>
                <a:hlinkClick r:id="rId2"/>
              </a:rPr>
              <a:t>2F</a:t>
            </a:r>
            <a:endParaRPr lang="en-US" sz="3200" dirty="0" smtClean="0">
              <a:latin typeface="+mn-lt"/>
            </a:endParaRPr>
          </a:p>
          <a:p>
            <a:pPr marL="0" indent="0" algn="l">
              <a:buNone/>
            </a:pPr>
            <a:r>
              <a:rPr lang="en-US" sz="3200" dirty="0" smtClean="0"/>
              <a:t>username</a:t>
            </a:r>
            <a:endParaRPr lang="en-US" sz="3200" dirty="0"/>
          </a:p>
          <a:p>
            <a:pPr marL="0" indent="0" algn="l">
              <a:buNone/>
            </a:pPr>
            <a:r>
              <a:rPr lang="en-US" sz="3200" dirty="0" err="1" smtClean="0"/>
              <a:t>freetestdemo</a:t>
            </a:r>
            <a:endParaRPr lang="en-US" sz="3200" dirty="0"/>
          </a:p>
          <a:p>
            <a:pPr marL="0" indent="0" algn="l">
              <a:buNone/>
            </a:pPr>
            <a:r>
              <a:rPr lang="en-US" sz="3200" dirty="0" err="1" smtClean="0"/>
              <a:t>pasword</a:t>
            </a:r>
            <a:endParaRPr lang="en-US" sz="3200" dirty="0"/>
          </a:p>
          <a:p>
            <a:pPr marL="0" indent="0" algn="l">
              <a:buNone/>
            </a:pPr>
            <a:r>
              <a:rPr lang="en-US" sz="3200" dirty="0"/>
              <a:t>cleopatra2023</a:t>
            </a:r>
          </a:p>
          <a:p>
            <a:pPr marL="0" indent="0" algn="l">
              <a:buNone/>
            </a:pPr>
            <a:endParaRPr lang="ar-EG" sz="3200" dirty="0">
              <a:latin typeface="+mn-lt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Web App</a:t>
            </a:r>
          </a:p>
        </p:txBody>
      </p:sp>
    </p:spTree>
    <p:extLst>
      <p:ext uri="{BB962C8B-B14F-4D97-AF65-F5344CB8AC3E}">
        <p14:creationId xmlns:p14="http://schemas.microsoft.com/office/powerpoint/2010/main" val="206277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1478"/>
            <a:ext cx="10353261" cy="478548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/>
              <a:t>Flask is a flexible and lightweight web </a:t>
            </a:r>
            <a:r>
              <a:rPr lang="en-US" dirty="0" smtClean="0"/>
              <a:t>framework</a:t>
            </a:r>
            <a:r>
              <a:rPr lang="en-US" dirty="0"/>
              <a:t> for Python that is ideal for building APIs</a:t>
            </a:r>
            <a:r>
              <a:rPr lang="en-US" dirty="0" smtClean="0"/>
              <a:t>.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Our AI model is integrated with the web app using a Flask API, which allows the web app to communicate with the model and get predictions</a:t>
            </a:r>
            <a:r>
              <a:rPr lang="en-US" dirty="0" smtClean="0"/>
              <a:t>.</a:t>
            </a:r>
          </a:p>
          <a:p>
            <a:pPr marL="0" indent="0" algn="l">
              <a:buNone/>
            </a:pPr>
            <a:r>
              <a:rPr lang="en-US" dirty="0" smtClean="0"/>
              <a:t> </a:t>
            </a:r>
          </a:p>
          <a:p>
            <a:pPr marL="0" indent="0" algn="l">
              <a:buNone/>
            </a:pPr>
            <a:r>
              <a:rPr lang="en-US" dirty="0"/>
              <a:t>We used Flask's request object to retrieve the input data from the web app and pass it to the AI model for processing.</a:t>
            </a:r>
          </a:p>
          <a:p>
            <a:pPr marL="0" indent="0" algn="l">
              <a:buNone/>
            </a:pP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Integration with Web App</a:t>
            </a:r>
          </a:p>
        </p:txBody>
      </p:sp>
    </p:spTree>
    <p:extLst>
      <p:ext uri="{BB962C8B-B14F-4D97-AF65-F5344CB8AC3E}">
        <p14:creationId xmlns:p14="http://schemas.microsoft.com/office/powerpoint/2010/main" val="2717734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1478"/>
            <a:ext cx="9806609" cy="478548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>
                <a:latin typeface="+mn-lt"/>
              </a:rPr>
              <a:t>Our web app utilizing AI and computer vision to detect whether a vehicle is a car or truck has been successfully deployed and tested</a:t>
            </a:r>
            <a:r>
              <a:rPr lang="en-US" dirty="0" smtClean="0">
                <a:latin typeface="+mn-lt"/>
              </a:rPr>
              <a:t>.</a:t>
            </a:r>
          </a:p>
          <a:p>
            <a:pPr marL="0" indent="0" algn="l">
              <a:buNone/>
            </a:pPr>
            <a:endParaRPr lang="en-US" dirty="0">
              <a:latin typeface="+mn-lt"/>
            </a:endParaRPr>
          </a:p>
          <a:p>
            <a:pPr marL="0" indent="0" algn="l">
              <a:buNone/>
            </a:pPr>
            <a:r>
              <a:rPr lang="en-US" dirty="0">
                <a:latin typeface="+mn-lt"/>
              </a:rPr>
              <a:t>The integration of the AI model with the web app using Flask has improved the efficiency of the car wash by reducing the time </a:t>
            </a:r>
            <a:r>
              <a:rPr lang="en-US" dirty="0" smtClean="0">
                <a:latin typeface="+mn-lt"/>
              </a:rPr>
              <a:t>taken </a:t>
            </a:r>
            <a:r>
              <a:rPr lang="en-US" dirty="0">
                <a:latin typeface="+mn-lt"/>
              </a:rPr>
              <a:t>to manually classify the </a:t>
            </a:r>
            <a:r>
              <a:rPr lang="en-US" dirty="0" smtClean="0">
                <a:latin typeface="+mn-lt"/>
              </a:rPr>
              <a:t>vehicles.</a:t>
            </a:r>
          </a:p>
          <a:p>
            <a:pPr marL="0" indent="0" algn="l">
              <a:buNone/>
            </a:pPr>
            <a:endParaRPr lang="en-US" dirty="0">
              <a:latin typeface="+mn-lt"/>
            </a:endParaRPr>
          </a:p>
          <a:p>
            <a:pPr marL="0" indent="0" algn="l">
              <a:buNone/>
            </a:pPr>
            <a:endParaRPr lang="en-US" dirty="0" smtClean="0">
              <a:latin typeface="+mn-lt"/>
            </a:endParaRPr>
          </a:p>
          <a:p>
            <a:pPr marL="0" indent="0" algn="l">
              <a:buNone/>
            </a:pPr>
            <a:endParaRPr lang="en-US" dirty="0">
              <a:latin typeface="+mn-lt"/>
            </a:endParaRPr>
          </a:p>
          <a:p>
            <a:pPr marL="0" indent="0" algn="l">
              <a:buNone/>
            </a:pPr>
            <a:endParaRPr lang="en-US" dirty="0">
              <a:latin typeface="+mn-lt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 fontScale="90000"/>
          </a:bodyPr>
          <a:lstStyle/>
          <a:p>
            <a:pPr algn="l" rtl="0"/>
            <a:r>
              <a:rPr lang="en-US" b="0" dirty="0"/>
              <a:t>Results and Performance 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507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410" y="1391478"/>
            <a:ext cx="11221278" cy="478548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>
                <a:latin typeface="+mn-lt"/>
              </a:rPr>
              <a:t>User feedback has been overwhelmingly positive, with customers appreciating the accuracy and speed of the web app in determining the price for the wash.</a:t>
            </a:r>
          </a:p>
          <a:p>
            <a:pPr marL="0" indent="0" algn="l">
              <a:buNone/>
            </a:pPr>
            <a:r>
              <a:rPr lang="en-US" dirty="0">
                <a:latin typeface="+mn-lt"/>
              </a:rPr>
              <a:t>Our future work includes improving the accuracy of the AI model by incorporating more training data and fine-tuning the model parameters.</a:t>
            </a:r>
          </a:p>
          <a:p>
            <a:pPr marL="0" indent="0" algn="l">
              <a:buNone/>
            </a:pPr>
            <a:r>
              <a:rPr lang="en-US" dirty="0">
                <a:latin typeface="+mn-lt"/>
              </a:rPr>
              <a:t>We also plan to expand the web app's features to include personalized recommendations for customers based on their vehicle type and wash history.</a:t>
            </a:r>
          </a:p>
          <a:p>
            <a:pPr marL="0" indent="0" algn="l">
              <a:buNone/>
            </a:pPr>
            <a:r>
              <a:rPr lang="en-US" dirty="0">
                <a:latin typeface="+mn-lt"/>
              </a:rPr>
              <a:t>Additionally, we will explore the integration of payment gateways to enable customers to pay for their wash online, making the process even more efficient and convenient.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9574" y="357809"/>
            <a:ext cx="9889435" cy="686674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Conclusion and Future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75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827" y="-121395"/>
            <a:ext cx="12623655" cy="71007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1565" y="2238471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Candara bold" panose="020E0702030303020204" pitchFamily="34" charset="0"/>
              </a:rPr>
              <a:t>Thank You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7577" y="5664506"/>
            <a:ext cx="12407155" cy="90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6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507" y="345021"/>
            <a:ext cx="10058400" cy="782017"/>
          </a:xfrm>
        </p:spPr>
        <p:txBody>
          <a:bodyPr/>
          <a:lstStyle/>
          <a:p>
            <a:pPr algn="l"/>
            <a:r>
              <a:rPr lang="en-US" b="1" dirty="0" smtClean="0"/>
              <a:t>Agenda</a:t>
            </a:r>
            <a:endParaRPr lang="ar-EG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507" y="1479965"/>
            <a:ext cx="10058400" cy="4023360"/>
          </a:xfrm>
        </p:spPr>
        <p:txBody>
          <a:bodyPr>
            <a:noAutofit/>
          </a:bodyPr>
          <a:lstStyle/>
          <a:p>
            <a:pPr algn="l" rtl="0"/>
            <a:r>
              <a:rPr lang="en-US" dirty="0" smtClean="0"/>
              <a:t>Introduction</a:t>
            </a:r>
          </a:p>
          <a:p>
            <a:pPr algn="l" rtl="0"/>
            <a:r>
              <a:rPr lang="en-US" dirty="0" smtClean="0"/>
              <a:t>YOLOv8m.pt </a:t>
            </a:r>
            <a:r>
              <a:rPr lang="en-US" dirty="0"/>
              <a:t>for Car </a:t>
            </a:r>
            <a:r>
              <a:rPr lang="en-US" dirty="0" smtClean="0"/>
              <a:t>Detection</a:t>
            </a:r>
          </a:p>
          <a:p>
            <a:pPr algn="l" rtl="0"/>
            <a:r>
              <a:rPr lang="en-US" dirty="0" smtClean="0"/>
              <a:t>Web App</a:t>
            </a:r>
          </a:p>
          <a:p>
            <a:pPr algn="l" rtl="0"/>
            <a:r>
              <a:rPr lang="en-US" dirty="0"/>
              <a:t>Integration with Web App</a:t>
            </a:r>
            <a:endParaRPr lang="en-US" dirty="0" smtClean="0"/>
          </a:p>
          <a:p>
            <a:pPr algn="l" rtl="0"/>
            <a:r>
              <a:rPr lang="en-US" dirty="0" smtClean="0"/>
              <a:t>Results </a:t>
            </a:r>
            <a:r>
              <a:rPr lang="en-US" dirty="0"/>
              <a:t>and </a:t>
            </a:r>
            <a:r>
              <a:rPr lang="en-US" dirty="0" smtClean="0"/>
              <a:t>Evaluation</a:t>
            </a:r>
          </a:p>
          <a:p>
            <a:pPr algn="l" rtl="0"/>
            <a:r>
              <a:rPr lang="en-US" dirty="0"/>
              <a:t>Conclusion and Future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65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/>
              <a:t>Introduction</a:t>
            </a:r>
          </a:p>
        </p:txBody>
      </p:sp>
      <p:pic>
        <p:nvPicPr>
          <p:cNvPr id="1026" name="Picture 2" descr="C:\Users\MaKaNaK\Downloads\ITI-GRAD\ITI-GRAD\static\images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73" y="1174646"/>
            <a:ext cx="2960549" cy="129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MaKaNaK\Downloads\ITI-GRAD\ITI-GRAD\static\images\banner-im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863" y="1174646"/>
            <a:ext cx="3894137" cy="283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MaKaNaK\Downloads\ITI-GRAD\ITI-GRAD\static\images\img-1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862" y="4011508"/>
            <a:ext cx="3894137" cy="248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6896" y="3190461"/>
            <a:ext cx="68679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dirty="0" smtClean="0"/>
              <a:t>YOLOv8m.pt </a:t>
            </a:r>
            <a:r>
              <a:rPr lang="en-US" dirty="0"/>
              <a:t>model is utilized in the app to differentiate between images of cars and trucks, enabling it to prepare the appropriate location and time </a:t>
            </a:r>
            <a:r>
              <a:rPr lang="en-US" dirty="0" smtClean="0"/>
              <a:t>for </a:t>
            </a:r>
            <a:r>
              <a:rPr lang="en-US" dirty="0"/>
              <a:t>each vehicle type.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80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1478"/>
            <a:ext cx="5025887" cy="4785485"/>
          </a:xfrm>
        </p:spPr>
        <p:txBody>
          <a:bodyPr>
            <a:normAutofit fontScale="77500" lnSpcReduction="20000"/>
          </a:bodyPr>
          <a:lstStyle/>
          <a:p>
            <a:pPr marL="0" indent="0" algn="l">
              <a:buNone/>
            </a:pPr>
            <a:endParaRPr lang="en-US" sz="3200" dirty="0" smtClean="0">
              <a:latin typeface="+mn-lt"/>
            </a:endParaRPr>
          </a:p>
          <a:p>
            <a:pPr marL="0" indent="0" algn="l">
              <a:buNone/>
            </a:pPr>
            <a:r>
              <a:rPr lang="en-US" sz="3200" dirty="0" err="1" smtClean="0">
                <a:latin typeface="+mn-lt"/>
              </a:rPr>
              <a:t>Ultralytics</a:t>
            </a:r>
            <a:r>
              <a:rPr lang="en-US" sz="3200" dirty="0" smtClean="0">
                <a:latin typeface="+mn-lt"/>
              </a:rPr>
              <a:t> </a:t>
            </a:r>
            <a:r>
              <a:rPr lang="en-US" sz="3200" dirty="0">
                <a:latin typeface="+mn-lt"/>
              </a:rPr>
              <a:t>YOLOv8 is the latest version of the YOLO (You Only Look Once) object detection and image segmentation model </a:t>
            </a:r>
            <a:r>
              <a:rPr lang="en-US" sz="3200" dirty="0" smtClean="0">
                <a:latin typeface="+mn-lt"/>
              </a:rPr>
              <a:t>developed </a:t>
            </a:r>
            <a:r>
              <a:rPr lang="en-US" sz="3200" dirty="0">
                <a:latin typeface="+mn-lt"/>
              </a:rPr>
              <a:t>by </a:t>
            </a:r>
            <a:r>
              <a:rPr lang="en-US" sz="3200" dirty="0" err="1">
                <a:latin typeface="+mn-lt"/>
              </a:rPr>
              <a:t>Ultralytics</a:t>
            </a:r>
            <a:r>
              <a:rPr lang="en-US" sz="3200" dirty="0">
                <a:latin typeface="+mn-lt"/>
              </a:rPr>
              <a:t>. </a:t>
            </a:r>
            <a:endParaRPr lang="en-US" sz="3200" dirty="0" smtClean="0">
              <a:latin typeface="+mn-lt"/>
            </a:endParaRPr>
          </a:p>
          <a:p>
            <a:pPr marL="0" indent="0" algn="l">
              <a:buNone/>
            </a:pPr>
            <a:endParaRPr lang="en-US" sz="3200" dirty="0" smtClean="0">
              <a:latin typeface="+mn-lt"/>
            </a:endParaRPr>
          </a:p>
          <a:p>
            <a:pPr marL="0" indent="0" algn="l">
              <a:buNone/>
            </a:pPr>
            <a:r>
              <a:rPr lang="en-US" sz="3200" dirty="0" smtClean="0">
                <a:latin typeface="+mn-lt"/>
              </a:rPr>
              <a:t>The </a:t>
            </a:r>
            <a:r>
              <a:rPr lang="en-US" sz="3200" dirty="0">
                <a:latin typeface="+mn-lt"/>
              </a:rPr>
              <a:t>YOLOv8 model is designed to be fast, accurate, and easy to use, making it an excellent choice for a wide range of object detection and image segmentation tasks. It can be trained on large datasets and is capable of running on a variety of hardware platforms, from CPUs to GPUs.</a:t>
            </a:r>
            <a:endParaRPr lang="ar-EG" sz="3200" dirty="0">
              <a:latin typeface="+mn-lt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 fontScale="90000"/>
          </a:bodyPr>
          <a:lstStyle/>
          <a:p>
            <a:pPr rtl="0"/>
            <a:r>
              <a:rPr lang="en-US" dirty="0" smtClean="0"/>
              <a:t>YOLOv8m.pt </a:t>
            </a:r>
            <a:r>
              <a:rPr lang="en-US" dirty="0"/>
              <a:t>for Car Detection</a:t>
            </a:r>
          </a:p>
        </p:txBody>
      </p:sp>
      <p:pic>
        <p:nvPicPr>
          <p:cNvPr id="2052" name="Picture 4" descr="C:\Users\MaKaNaK\Downloads\ITI-GRAD\ITI-GRAD\runs\detect\predict\c221de7d-2051-11ee-8dd2-ee5c68d1efa1truc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71" y="3389243"/>
            <a:ext cx="4452731" cy="2768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MaKaNaK\Downloads\ITI-GRAD\ITI-GRAD\truc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72" y="1103243"/>
            <a:ext cx="4452731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10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999" y="1798983"/>
            <a:ext cx="10611679" cy="3945834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b="1" dirty="0" smtClean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Technologies use </a:t>
            </a:r>
            <a:r>
              <a:rPr lang="en-US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for building a web </a:t>
            </a:r>
            <a:r>
              <a:rPr lang="en-US" b="1" dirty="0" smtClean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app:</a:t>
            </a:r>
          </a:p>
          <a:p>
            <a:pPr marL="0" indent="0" algn="l">
              <a:buNone/>
            </a:pPr>
            <a:endParaRPr lang="en-US" dirty="0" smtClean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l">
              <a:buNone/>
            </a:pPr>
            <a:r>
              <a:rPr lang="en-US" dirty="0">
                <a:latin typeface="+mn-lt"/>
              </a:rPr>
              <a:t>HTML, CSS, and JavaScript: </a:t>
            </a:r>
            <a:r>
              <a:rPr lang="en-US" dirty="0" smtClean="0">
                <a:latin typeface="+mn-lt"/>
              </a:rPr>
              <a:t>for </a:t>
            </a:r>
            <a:r>
              <a:rPr lang="en-US" dirty="0">
                <a:latin typeface="+mn-lt"/>
              </a:rPr>
              <a:t>building the frontend of a web </a:t>
            </a:r>
            <a:r>
              <a:rPr lang="en-US" dirty="0" smtClean="0">
                <a:latin typeface="+mn-lt"/>
              </a:rPr>
              <a:t>app</a:t>
            </a:r>
          </a:p>
          <a:p>
            <a:pPr marL="0" indent="0" algn="l">
              <a:buNone/>
            </a:pPr>
            <a:endParaRPr lang="en-US" dirty="0" smtClean="0">
              <a:latin typeface="+mn-lt"/>
            </a:endParaRPr>
          </a:p>
          <a:p>
            <a:pPr marL="0" indent="0" algn="l">
              <a:buNone/>
            </a:pPr>
            <a:r>
              <a:rPr lang="en-US" dirty="0">
                <a:latin typeface="+mn-lt"/>
              </a:rPr>
              <a:t>Backend Frameworks: Backend frameworks like </a:t>
            </a:r>
            <a:r>
              <a:rPr lang="en-US" dirty="0" smtClean="0">
                <a:latin typeface="+mn-lt"/>
              </a:rPr>
              <a:t>Flask</a:t>
            </a:r>
          </a:p>
          <a:p>
            <a:pPr marL="0" indent="0" algn="l">
              <a:buNone/>
            </a:pPr>
            <a:endParaRPr lang="en-US" dirty="0" smtClean="0">
              <a:latin typeface="+mn-lt"/>
            </a:endParaRPr>
          </a:p>
          <a:p>
            <a:pPr marL="0" indent="0" algn="l">
              <a:buNone/>
            </a:pPr>
            <a:r>
              <a:rPr lang="en-US" dirty="0" smtClean="0">
                <a:latin typeface="+mn-lt"/>
              </a:rPr>
              <a:t>Databases: MySQL</a:t>
            </a:r>
          </a:p>
          <a:p>
            <a:pPr marL="0" indent="0" algn="l">
              <a:buNone/>
            </a:pPr>
            <a:endParaRPr lang="ar-EG" dirty="0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Web App</a:t>
            </a:r>
          </a:p>
        </p:txBody>
      </p:sp>
    </p:spTree>
    <p:extLst>
      <p:ext uri="{BB962C8B-B14F-4D97-AF65-F5344CB8AC3E}">
        <p14:creationId xmlns:p14="http://schemas.microsoft.com/office/powerpoint/2010/main" val="176308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Web App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954" y="1520687"/>
            <a:ext cx="9858005" cy="4656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018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Web App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048485"/>
            <a:ext cx="9849678" cy="54787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2556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Web App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143" y="1441172"/>
            <a:ext cx="9291741" cy="4353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7703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95133" y="365125"/>
            <a:ext cx="8388626" cy="689297"/>
          </a:xfrm>
        </p:spPr>
        <p:txBody>
          <a:bodyPr>
            <a:normAutofit/>
          </a:bodyPr>
          <a:lstStyle/>
          <a:p>
            <a:pPr algn="l" rtl="0"/>
            <a:r>
              <a:rPr lang="en-US" dirty="0"/>
              <a:t>Web App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652" y="1210297"/>
            <a:ext cx="10499652" cy="4991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47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TI PPT template" id="{1082A310-9640-4036-B8BE-BA00E622FFB6}" vid="{4614FAA8-6D1B-42B9-9739-9C4E8F1091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ITI PPT template</Template>
  <TotalTime>13395</TotalTime>
  <Words>185</Words>
  <Application>Microsoft Office PowerPoint</Application>
  <PresentationFormat>Custom</PresentationFormat>
  <Paragraphs>59</Paragraphs>
  <Slides>19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Graduation Project car object detection</vt:lpstr>
      <vt:lpstr>Agenda</vt:lpstr>
      <vt:lpstr>Introduction</vt:lpstr>
      <vt:lpstr>YOLOv8m.pt for Car Detection</vt:lpstr>
      <vt:lpstr>Web App</vt:lpstr>
      <vt:lpstr>Web App</vt:lpstr>
      <vt:lpstr>Web App</vt:lpstr>
      <vt:lpstr>Web App</vt:lpstr>
      <vt:lpstr>Web App</vt:lpstr>
      <vt:lpstr>Web App</vt:lpstr>
      <vt:lpstr>Web App</vt:lpstr>
      <vt:lpstr>Web App</vt:lpstr>
      <vt:lpstr>Web App</vt:lpstr>
      <vt:lpstr>Web App</vt:lpstr>
      <vt:lpstr>Web App</vt:lpstr>
      <vt:lpstr>Integration with Web App</vt:lpstr>
      <vt:lpstr>Results and Performance Evaluation</vt:lpstr>
      <vt:lpstr>Conclusion and Future Work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ITI Presentation</dc:title>
  <dc:creator>hajar Ibrahiem</dc:creator>
  <cp:lastModifiedBy>MaKaNaK</cp:lastModifiedBy>
  <cp:revision>339</cp:revision>
  <dcterms:created xsi:type="dcterms:W3CDTF">2022-09-28T12:36:32Z</dcterms:created>
  <dcterms:modified xsi:type="dcterms:W3CDTF">2023-07-12T07:08:41Z</dcterms:modified>
</cp:coreProperties>
</file>

<file path=docProps/thumbnail.jpeg>
</file>